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notesSlides/notesSlide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6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  <p:sldId id="260" r:id="RelId3"/>
    <p:sldId id="261" r:id="RelId4"/>
    <p:sldId id="262" r:id="Rel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Relationship Type="http://schemas.openxmlformats.org/officeDocument/2006/relationships/slide" Target="/ppt/slides/slide5.xml" Id="RelId3" /><Relationship Type="http://schemas.openxmlformats.org/officeDocument/2006/relationships/slide" Target="/ppt/slides/slide6.xml" Id="RelId4" /><Relationship Type="http://schemas.openxmlformats.org/officeDocument/2006/relationships/slide" Target="/ppt/slides/slide7.xml" Id="RelId5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Slides/notesSlide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QA - Basic  Checks Failed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Tasks : No Baseline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 : No Dep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 : No Res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 : Constraints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 : -VE Float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Milestones : Has Dur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Summary: Has Res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 : Dur &gt; 20d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 : Manual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Project Overview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Project Statistics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3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Tasks : No Baseline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 : No Dep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 : No Res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 : Constraints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 : -VE Float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Milestones : Has Dur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Summary: Has Res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 : Dur &gt; 20d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Tasks : Manual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Project Overview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Project Statistics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4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CP Drag Cost Analysis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5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pivotTable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Source Of Drag Benefits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CP Drag Working Days Potential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6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deneb7E15AEF80B9E4D4F8E12924291ECE89A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ccd5cf19-9cc9-4085-9b01-53065cba6d0b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.xml" Id="R83575e7882644eb4" /><Relationship Type="http://schemas.openxmlformats.org/officeDocument/2006/relationships/slideLayout" Target="/ppt/slideLayouts/slideLayout8.xml" Id="Rbdc0d6c85e424c0a" /><Relationship Type="http://schemas.openxmlformats.org/officeDocument/2006/relationships/hyperlink" Target="https://app.powerbi.com/groups/me/reports/ccd5cf19-9cc9-4085-9b01-53065cba6d0b/?pbi_source=PowerPoint" TargetMode="External" Id="RelId0" /><Relationship Type="http://schemas.openxmlformats.org/officeDocument/2006/relationships/image" Target="/ppt/media/image4.png" Id="imgId495704333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9a994ba1508d442a" /><Relationship Type="http://schemas.openxmlformats.org/officeDocument/2006/relationships/slideLayout" Target="/ppt/slideLayouts/slideLayout8.xml" Id="Rbf27e88a5b0b4b53" /><Relationship Type="http://schemas.openxmlformats.org/officeDocument/2006/relationships/hyperlink" Target="https://app.powerbi.com/groups/me/reports/ccd5cf19-9cc9-4085-9b01-53065cba6d0b/?pbi_source=PowerPoint" TargetMode="External" Id="RelId1" /><Relationship Type="http://schemas.openxmlformats.org/officeDocument/2006/relationships/image" Target="/ppt/media/image5.png" Id="imgId495704334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d7dae9e7ec584e41" /><Relationship Type="http://schemas.openxmlformats.org/officeDocument/2006/relationships/slideLayout" Target="/ppt/slideLayouts/slideLayout8.xml" Id="Rbacc8a60612342b5" /><Relationship Type="http://schemas.openxmlformats.org/officeDocument/2006/relationships/hyperlink" Target="https://app.powerbi.com/groups/me/reports/ccd5cf19-9cc9-4085-9b01-53065cba6d0b/?pbi_source=PowerPoint" TargetMode="External" Id="RelId2" /><Relationship Type="http://schemas.openxmlformats.org/officeDocument/2006/relationships/image" Target="/ppt/media/image6.png" Id="imgId495704335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notesSlide" Target="/ppt/notesSlides/notesSlide4.xml" Id="R5f5ff0d9dcac4f93" /><Relationship Type="http://schemas.openxmlformats.org/officeDocument/2006/relationships/slideLayout" Target="/ppt/slideLayouts/slideLayout8.xml" Id="Ra4e6415b40b249dc" /><Relationship Type="http://schemas.openxmlformats.org/officeDocument/2006/relationships/hyperlink" Target="https://app.powerbi.com/groups/me/reports/ccd5cf19-9cc9-4085-9b01-53065cba6d0b/?pbi_source=PowerPoint" TargetMode="External" Id="RelId3" /><Relationship Type="http://schemas.openxmlformats.org/officeDocument/2006/relationships/image" Target="/ppt/media/image7.png" Id="imgId495704336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notesSlide" Target="/ppt/notesSlides/notesSlide5.xml" Id="R7cd9d3f8a3b9483c" /><Relationship Type="http://schemas.openxmlformats.org/officeDocument/2006/relationships/slideLayout" Target="/ppt/slideLayouts/slideLayout8.xml" Id="R2a041b9d93104299" /><Relationship Type="http://schemas.openxmlformats.org/officeDocument/2006/relationships/hyperlink" Target="https://app.powerbi.com/groups/me/reports/ccd5cf19-9cc9-4085-9b01-53065cba6d0b/?pbi_source=PowerPoint" TargetMode="External" Id="RelId4" /><Relationship Type="http://schemas.openxmlformats.org/officeDocument/2006/relationships/image" Target="/ppt/media/image8.png" Id="imgId495704337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notesSlide" Target="/ppt/notesSlides/notesSlide6.xml" Id="Rc88dd67305504360" /><Relationship Type="http://schemas.openxmlformats.org/officeDocument/2006/relationships/slideLayout" Target="/ppt/slideLayouts/slideLayout8.xml" Id="Rcc2831d233ce46ab" /><Relationship Type="http://schemas.openxmlformats.org/officeDocument/2006/relationships/hyperlink" Target="https://app.powerbi.com/groups/me/reports/ccd5cf19-9cc9-4085-9b01-53065cba6d0b/?pbi_source=PowerPoint" TargetMode="External" Id="RelId5" /><Relationship Type="http://schemas.openxmlformats.org/officeDocument/2006/relationships/image" Target="/ppt/media/image9.png" Id="imgId495704338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Schedule Strategist v0.3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26/01/2025 00:18:24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24/01/2025 18:56:23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textbox ,QA - Basic  Checks Failed. Please refer to the notes on this slide for details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95704333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Overview</a:t>
            </a:r>
          </a:p>
        </p:txBody>
      </p:sp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Tasks : No Baseline ,Tasks : No Dep ,Tasks : No Res ,Tasks : Constraints ,Tasks : -VE Float ,Milestones : Has Dur ,Summary: Has Res ,Tasks : Dur &gt; 20d ,Tasks : Manual ,Project Overview ,Project Statistics. Please refer to the notes on this slide for details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95704334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QA Dashboard - Basic </a:t>
            </a:r>
          </a:p>
        </p:txBody>
      </p:sp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Tasks : No Baseline ,Tasks : No Dep ,Tasks : No Res ,Tasks : Constraints ,Tasks : -VE Float ,Milestones : Has Dur ,Summary: Has Res ,Tasks : Dur &gt; 20d ,Tasks : Manual ,Project Overview ,Project Statistics. Please refer to the notes on this slide for details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95704335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QA Dashboard - Advanced</a:t>
            </a:r>
          </a:p>
        </p:txBody>
      </p:sp>
    </p:spTree>
    <p:clrMapOvr>
      <a:masterClrMapping xmlns:a="http://schemas.openxmlformats.org/drawingml/2006/main"/>
    </p:clrMapOvr>
  </p:cSld>
</p:sld>
</file>

<file path=ppt/slides/slide5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CP Drag Cost Analysis. Please refer to the notes on this slide for details">
            <a:hlinkClick xmlns:r="http://schemas.openxmlformats.org/officeDocument/2006/relationships" xmlns:a="http://schemas.openxmlformats.org/drawingml/2006/main" r:id="RelId3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95704336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CP DRAG -Benefits by Critical Path Task</a:t>
            </a:r>
          </a:p>
        </p:txBody>
      </p:sp>
    </p:spTree>
    <p:clrMapOvr>
      <a:masterClrMapping xmlns:a="http://schemas.openxmlformats.org/drawingml/2006/main"/>
    </p:clrMapOvr>
  </p:cSld>
</p:sld>
</file>

<file path=ppt/slides/slide6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pivotTable ,Source Of Drag Benefits ,CP Drag Working Days Potential. Please refer to the notes on this slide for details">
            <a:hlinkClick xmlns:r="http://schemas.openxmlformats.org/officeDocument/2006/relationships" xmlns:a="http://schemas.openxmlformats.org/drawingml/2006/main" r:id="RelId4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95704337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CP DRAG - Benefits Potential Discovery</a:t>
            </a:r>
          </a:p>
        </p:txBody>
      </p:sp>
    </p:spTree>
    <p:clrMapOvr>
      <a:masterClrMapping xmlns:a="http://schemas.openxmlformats.org/drawingml/2006/main"/>
    </p:clrMapOvr>
  </p:cSld>
</p:sld>
</file>

<file path=ppt/slides/slide7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deneb7E15AEF80B9E4D4F8E12924291ECE89A. Please refer to the notes on this slide for details">
            <a:hlinkClick xmlns:r="http://schemas.openxmlformats.org/officeDocument/2006/relationships" xmlns:a="http://schemas.openxmlformats.org/drawingml/2006/main" r:id="RelId5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495704338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CP DRAG - Critical Path Gantt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